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14"/>
  </p:notesMasterIdLst>
  <p:handoutMasterIdLst>
    <p:handoutMasterId r:id="rId15"/>
  </p:handoutMasterIdLst>
  <p:sldIdLst>
    <p:sldId id="260" r:id="rId6"/>
    <p:sldId id="266" r:id="rId7"/>
    <p:sldId id="267" r:id="rId8"/>
    <p:sldId id="262" r:id="rId9"/>
    <p:sldId id="271" r:id="rId10"/>
    <p:sldId id="270" r:id="rId11"/>
    <p:sldId id="269" r:id="rId12"/>
    <p:sldId id="26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8">
          <p15:clr>
            <a:srgbClr val="A4A3A4"/>
          </p15:clr>
        </p15:guide>
        <p15:guide id="2" pos="40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12"/>
    <a:srgbClr val="300201"/>
    <a:srgbClr val="360201"/>
    <a:srgbClr val="001936"/>
    <a:srgbClr val="001227"/>
    <a:srgbClr val="011937"/>
    <a:srgbClr val="16233D"/>
    <a:srgbClr val="0C1C38"/>
    <a:srgbClr val="032958"/>
    <a:srgbClr val="094A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1449" autoAdjust="0"/>
  </p:normalViewPr>
  <p:slideViewPr>
    <p:cSldViewPr snapToGrid="0" snapToObjects="1">
      <p:cViewPr varScale="1">
        <p:scale>
          <a:sx n="81" d="100"/>
          <a:sy n="81" d="100"/>
        </p:scale>
        <p:origin x="52" y="40"/>
      </p:cViewPr>
      <p:guideLst>
        <p:guide orient="horz" pos="1598"/>
        <p:guide pos="409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EE9171-F766-4831-BAC4-2CA726714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88D070-E0C1-40FF-BAE8-EDF74DCAE4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69E88A-A87B-4752-9977-8086082C3A26}" type="datetimeFigureOut">
              <a:rPr lang="en-US" smtClean="0"/>
              <a:t>3/26/2020</a:t>
            </a:fld>
            <a:endParaRPr lang="en-US"/>
          </a:p>
        </p:txBody>
      </p:sp>
      <p:sp>
        <p:nvSpPr>
          <p:cNvPr id="4" name="Footer Placeholder 3">
            <a:extLst>
              <a:ext uri="{FF2B5EF4-FFF2-40B4-BE49-F238E27FC236}">
                <a16:creationId xmlns:a16="http://schemas.microsoft.com/office/drawing/2014/main" id="{3DE69897-0434-4224-A340-EF8F2B80D2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960BB7-8A6E-4FD0-8C53-CBC67828C3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2A493-4F30-49EE-9A3F-ADB82B8CF63A}" type="slidenum">
              <a:rPr lang="en-US" smtClean="0"/>
              <a:t>‹#›</a:t>
            </a:fld>
            <a:endParaRPr lang="en-US"/>
          </a:p>
        </p:txBody>
      </p:sp>
    </p:spTree>
    <p:extLst>
      <p:ext uri="{BB962C8B-B14F-4D97-AF65-F5344CB8AC3E}">
        <p14:creationId xmlns:p14="http://schemas.microsoft.com/office/powerpoint/2010/main" val="140649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1F46D-27E7-584A-8A30-3BA3B35C0395}" type="datetimeFigureOut">
              <a:rPr lang="en-US" smtClean="0"/>
              <a:t>3/26/2020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1800C-5AA9-5C47-8DCF-937C3942C0BC}" type="slidenum">
              <a:rPr lang="en-US" smtClean="0"/>
              <a:t>‹#›</a:t>
            </a:fld>
            <a:endParaRPr lang="en-US"/>
          </a:p>
        </p:txBody>
      </p:sp>
    </p:spTree>
    <p:extLst>
      <p:ext uri="{BB962C8B-B14F-4D97-AF65-F5344CB8AC3E}">
        <p14:creationId xmlns:p14="http://schemas.microsoft.com/office/powerpoint/2010/main" val="26800424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add your social media information below the CSC ones.</a:t>
            </a:r>
          </a:p>
        </p:txBody>
      </p:sp>
      <p:sp>
        <p:nvSpPr>
          <p:cNvPr id="4" name="Slide Number Placeholder 3"/>
          <p:cNvSpPr>
            <a:spLocks noGrp="1"/>
          </p:cNvSpPr>
          <p:nvPr>
            <p:ph type="sldNum" sz="quarter" idx="5"/>
          </p:nvPr>
        </p:nvSpPr>
        <p:spPr/>
        <p:txBody>
          <a:bodyPr/>
          <a:lstStyle/>
          <a:p>
            <a:fld id="{C941800C-5AA9-5C47-8DCF-937C3942C0BC}" type="slidenum">
              <a:rPr lang="en-US" smtClean="0"/>
              <a:t>2</a:t>
            </a:fld>
            <a:endParaRPr lang="en-US"/>
          </a:p>
        </p:txBody>
      </p:sp>
    </p:spTree>
    <p:extLst>
      <p:ext uri="{BB962C8B-B14F-4D97-AF65-F5344CB8AC3E}">
        <p14:creationId xmlns:p14="http://schemas.microsoft.com/office/powerpoint/2010/main" val="116167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brief overview about yourself.</a:t>
            </a:r>
          </a:p>
          <a:p>
            <a:r>
              <a:rPr lang="en-US" dirty="0"/>
              <a:t>Feel free to get creative and add pictures!</a:t>
            </a:r>
          </a:p>
        </p:txBody>
      </p:sp>
      <p:sp>
        <p:nvSpPr>
          <p:cNvPr id="4" name="Slide Number Placeholder 3"/>
          <p:cNvSpPr>
            <a:spLocks noGrp="1"/>
          </p:cNvSpPr>
          <p:nvPr>
            <p:ph type="sldNum" sz="quarter" idx="5"/>
          </p:nvPr>
        </p:nvSpPr>
        <p:spPr/>
        <p:txBody>
          <a:bodyPr/>
          <a:lstStyle/>
          <a:p>
            <a:fld id="{C941800C-5AA9-5C47-8DCF-937C3942C0BC}" type="slidenum">
              <a:rPr lang="en-US" smtClean="0"/>
              <a:t>3</a:t>
            </a:fld>
            <a:endParaRPr lang="en-US"/>
          </a:p>
        </p:txBody>
      </p:sp>
    </p:spTree>
    <p:extLst>
      <p:ext uri="{BB962C8B-B14F-4D97-AF65-F5344CB8AC3E}">
        <p14:creationId xmlns:p14="http://schemas.microsoft.com/office/powerpoint/2010/main" val="182682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session takeaways and any other important session details here.</a:t>
            </a:r>
          </a:p>
        </p:txBody>
      </p:sp>
      <p:sp>
        <p:nvSpPr>
          <p:cNvPr id="4" name="Slide Number Placeholder 3"/>
          <p:cNvSpPr>
            <a:spLocks noGrp="1"/>
          </p:cNvSpPr>
          <p:nvPr>
            <p:ph type="sldNum" sz="quarter" idx="5"/>
          </p:nvPr>
        </p:nvSpPr>
        <p:spPr/>
        <p:txBody>
          <a:bodyPr/>
          <a:lstStyle/>
          <a:p>
            <a:fld id="{C941800C-5AA9-5C47-8DCF-937C3942C0BC}" type="slidenum">
              <a:rPr lang="en-US" smtClean="0"/>
              <a:t>4</a:t>
            </a:fld>
            <a:endParaRPr lang="en-US"/>
          </a:p>
        </p:txBody>
      </p:sp>
    </p:spTree>
    <p:extLst>
      <p:ext uri="{BB962C8B-B14F-4D97-AF65-F5344CB8AC3E}">
        <p14:creationId xmlns:p14="http://schemas.microsoft.com/office/powerpoint/2010/main" val="131884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IMPORTANT! Mention all housekeeping notes</a:t>
            </a:r>
          </a:p>
          <a:p>
            <a:pPr marL="171450" indent="-171450">
              <a:buFont typeface="Arial" panose="020B0604020202020204" pitchFamily="34" charset="0"/>
              <a:buChar char="•"/>
            </a:pPr>
            <a:r>
              <a:rPr lang="en-US" dirty="0"/>
              <a:t>Access to presentation - Special link will be provided to attendees. All updated presentations will be posted after the conference. Note: Not all speaker’s will be providing their presentation. </a:t>
            </a:r>
          </a:p>
          <a:p>
            <a:pPr marL="171450" indent="-171450">
              <a:buFont typeface="Arial" panose="020B0604020202020204" pitchFamily="34" charset="0"/>
              <a:buChar char="•"/>
            </a:pPr>
            <a:r>
              <a:rPr lang="en-US" dirty="0"/>
              <a:t>Evaluations IMPORTANT! – Helps makes future CSCs better and helps speaker’s with future presentations. Complete and leave with room monitor after the session.</a:t>
            </a:r>
          </a:p>
          <a:p>
            <a:pPr marL="171450" indent="-171450">
              <a:buFont typeface="Arial" panose="020B0604020202020204" pitchFamily="34" charset="0"/>
              <a:buChar char="•"/>
            </a:pPr>
            <a:r>
              <a:rPr lang="en-US" dirty="0"/>
              <a:t>If not enough time for Q&amp;A, your info will be posted on the last slide for attendees to follow up with you or you can have convos outside the room after the session to allow the next speaker to come in. </a:t>
            </a:r>
          </a:p>
          <a:p>
            <a:pPr marL="171450" indent="-171450">
              <a:buFont typeface="Arial" panose="020B0604020202020204" pitchFamily="34" charset="0"/>
              <a:buChar char="•"/>
            </a:pPr>
            <a:r>
              <a:rPr lang="en-US" dirty="0"/>
              <a:t>Special Announcements – Visit the sponsor tables to enter into the raffle and attend the networking reception where the winners will be drawn.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41800C-5AA9-5C47-8DCF-937C3942C0BC}" type="slidenum">
              <a:rPr lang="en-US" smtClean="0"/>
              <a:t>8</a:t>
            </a:fld>
            <a:endParaRPr lang="en-US"/>
          </a:p>
        </p:txBody>
      </p:sp>
    </p:spTree>
    <p:extLst>
      <p:ext uri="{BB962C8B-B14F-4D97-AF65-F5344CB8AC3E}">
        <p14:creationId xmlns:p14="http://schemas.microsoft.com/office/powerpoint/2010/main" val="232196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897FF6B-41F8-4C68-A0B8-2F4426D0FEDF}"/>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Content Placeholder 2">
            <a:extLst>
              <a:ext uri="{FF2B5EF4-FFF2-40B4-BE49-F238E27FC236}">
                <a16:creationId xmlns:a16="http://schemas.microsoft.com/office/drawing/2014/main" id="{6CFD2AEA-255E-4351-8F0B-EAC22DE658C2}"/>
              </a:ext>
            </a:extLst>
          </p:cNvPr>
          <p:cNvSpPr>
            <a:spLocks noGrp="1"/>
          </p:cNvSpPr>
          <p:nvPr>
            <p:ph idx="10"/>
          </p:nvPr>
        </p:nvSpPr>
        <p:spPr>
          <a:xfrm>
            <a:off x="415998" y="872664"/>
            <a:ext cx="8437377" cy="3869457"/>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i="1">
                <a:latin typeface="Arial" panose="020B0604020202020204" pitchFamily="34" charset="0"/>
                <a:cs typeface="Arial" panose="020B0604020202020204" pitchFamily="34" charset="0"/>
              </a:defRPr>
            </a:lvl2pPr>
            <a:lvl3pPr>
              <a:spcBef>
                <a:spcPts val="400"/>
              </a:spcBef>
              <a:spcAft>
                <a:spcPts val="400"/>
              </a:spcAft>
              <a:buClr>
                <a:srgbClr val="FF0000"/>
              </a:buClr>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974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88B8A9F-6B1B-48AE-89F9-2F94240E1054}"/>
              </a:ext>
            </a:extLst>
          </p:cNvPr>
          <p:cNvSpPr>
            <a:spLocks noGrp="1"/>
          </p:cNvSpPr>
          <p:nvPr>
            <p:ph type="body" idx="10"/>
          </p:nvPr>
        </p:nvSpPr>
        <p:spPr>
          <a:xfrm>
            <a:off x="416000" y="832082"/>
            <a:ext cx="8437376" cy="476102"/>
          </a:xfrm>
          <a:prstGeom prst="rect">
            <a:avLst/>
          </a:prstGeom>
        </p:spPr>
        <p:txBody>
          <a:bodyPr anchor="b"/>
          <a:lstStyle>
            <a:lvl1pPr marL="0" indent="0" algn="l">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2E16BBE8-C02D-4DB5-86B4-64787E9FFEF4}"/>
              </a:ext>
            </a:extLst>
          </p:cNvPr>
          <p:cNvSpPr>
            <a:spLocks noGrp="1"/>
          </p:cNvSpPr>
          <p:nvPr>
            <p:ph sz="half" idx="1"/>
          </p:nvPr>
        </p:nvSpPr>
        <p:spPr>
          <a:xfrm>
            <a:off x="415999" y="1308184"/>
            <a:ext cx="8437378" cy="3392818"/>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7784FB64-A10A-49D7-8697-7714F1841413}"/>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872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CE819-0AF6-4662-A220-178C9C515A01}"/>
              </a:ext>
            </a:extLst>
          </p:cNvPr>
          <p:cNvSpPr>
            <a:spLocks noGrp="1"/>
          </p:cNvSpPr>
          <p:nvPr>
            <p:ph sz="half" idx="1"/>
          </p:nvPr>
        </p:nvSpPr>
        <p:spPr>
          <a:xfrm>
            <a:off x="415999" y="868870"/>
            <a:ext cx="4079801" cy="3851985"/>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E148E96-40EF-4529-80A7-FD7D8CB1E822}"/>
              </a:ext>
            </a:extLst>
          </p:cNvPr>
          <p:cNvSpPr>
            <a:spLocks noGrp="1"/>
          </p:cNvSpPr>
          <p:nvPr>
            <p:ph sz="half" idx="2"/>
          </p:nvPr>
        </p:nvSpPr>
        <p:spPr>
          <a:xfrm>
            <a:off x="4648199" y="868870"/>
            <a:ext cx="4205177" cy="3851985"/>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7" name="Title Placeholder 1">
            <a:extLst>
              <a:ext uri="{FF2B5EF4-FFF2-40B4-BE49-F238E27FC236}">
                <a16:creationId xmlns:a16="http://schemas.microsoft.com/office/drawing/2014/main" id="{FED9379B-ADCC-481A-83E9-CC98EEDA9A3B}"/>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463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2">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88B8A9F-6B1B-48AE-89F9-2F94240E1054}"/>
              </a:ext>
            </a:extLst>
          </p:cNvPr>
          <p:cNvSpPr>
            <a:spLocks noGrp="1"/>
          </p:cNvSpPr>
          <p:nvPr>
            <p:ph type="body" idx="10"/>
          </p:nvPr>
        </p:nvSpPr>
        <p:spPr>
          <a:xfrm>
            <a:off x="416000" y="808641"/>
            <a:ext cx="4079800" cy="476102"/>
          </a:xfrm>
          <a:prstGeom prst="rect">
            <a:avLst/>
          </a:prstGeom>
        </p:spPr>
        <p:txBody>
          <a:bodyPr anchor="b"/>
          <a:lstStyle>
            <a:lvl1pPr marL="0" indent="0" algn="l">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Text Placeholder 4">
            <a:extLst>
              <a:ext uri="{FF2B5EF4-FFF2-40B4-BE49-F238E27FC236}">
                <a16:creationId xmlns:a16="http://schemas.microsoft.com/office/drawing/2014/main" id="{9A79EBD5-D098-4401-9F3B-85F4F7AA459E}"/>
              </a:ext>
            </a:extLst>
          </p:cNvPr>
          <p:cNvSpPr>
            <a:spLocks noGrp="1"/>
          </p:cNvSpPr>
          <p:nvPr>
            <p:ph type="body" sz="quarter" idx="3"/>
          </p:nvPr>
        </p:nvSpPr>
        <p:spPr>
          <a:xfrm>
            <a:off x="4648199" y="808641"/>
            <a:ext cx="4205177" cy="476102"/>
          </a:xfrm>
          <a:prstGeom prst="rect">
            <a:avLst/>
          </a:prstGeom>
        </p:spPr>
        <p:txBody>
          <a:bodyPr anchor="b"/>
          <a:lstStyle>
            <a:lvl1pPr marL="0" indent="0" algn="l">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2E16BBE8-C02D-4DB5-86B4-64787E9FFEF4}"/>
              </a:ext>
            </a:extLst>
          </p:cNvPr>
          <p:cNvSpPr>
            <a:spLocks noGrp="1"/>
          </p:cNvSpPr>
          <p:nvPr>
            <p:ph sz="half" idx="1"/>
          </p:nvPr>
        </p:nvSpPr>
        <p:spPr>
          <a:xfrm>
            <a:off x="415999" y="1346938"/>
            <a:ext cx="4079801" cy="3373917"/>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BA83E9BD-028B-4D7F-B49C-92128E4C507E}"/>
              </a:ext>
            </a:extLst>
          </p:cNvPr>
          <p:cNvSpPr>
            <a:spLocks noGrp="1"/>
          </p:cNvSpPr>
          <p:nvPr>
            <p:ph sz="half" idx="2"/>
          </p:nvPr>
        </p:nvSpPr>
        <p:spPr>
          <a:xfrm>
            <a:off x="4648199" y="1346938"/>
            <a:ext cx="4205177" cy="3373917"/>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9" name="Title Placeholder 1">
            <a:extLst>
              <a:ext uri="{FF2B5EF4-FFF2-40B4-BE49-F238E27FC236}">
                <a16:creationId xmlns:a16="http://schemas.microsoft.com/office/drawing/2014/main" id="{12F2E032-B429-496B-9EEF-526835DB2E0A}"/>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83117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39DAA76-452D-47D3-A1F6-F1362A13501C}"/>
              </a:ext>
            </a:extLst>
          </p:cNvPr>
          <p:cNvSpPr>
            <a:spLocks noGrp="1"/>
          </p:cNvSpPr>
          <p:nvPr>
            <p:ph type="pic" idx="1"/>
          </p:nvPr>
        </p:nvSpPr>
        <p:spPr>
          <a:xfrm>
            <a:off x="5232708" y="1070344"/>
            <a:ext cx="3649021" cy="3343054"/>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a:extLst>
              <a:ext uri="{FF2B5EF4-FFF2-40B4-BE49-F238E27FC236}">
                <a16:creationId xmlns:a16="http://schemas.microsoft.com/office/drawing/2014/main" id="{E5BE33EB-DD9D-44DD-9051-A686A70D3ED7}"/>
              </a:ext>
            </a:extLst>
          </p:cNvPr>
          <p:cNvSpPr>
            <a:spLocks noGrp="1"/>
          </p:cNvSpPr>
          <p:nvPr>
            <p:ph sz="half" idx="10"/>
          </p:nvPr>
        </p:nvSpPr>
        <p:spPr>
          <a:xfrm>
            <a:off x="415999" y="1284743"/>
            <a:ext cx="4552953" cy="3436112"/>
          </a:xfrm>
          <a:prstGeom prst="rect">
            <a:avLst/>
          </a:prstGeom>
        </p:spPr>
        <p:txBody>
          <a:bodyPr/>
          <a:lstStyle>
            <a:lvl1pPr>
              <a:spcBef>
                <a:spcPts val="400"/>
              </a:spcBef>
              <a:spcAft>
                <a:spcPts val="400"/>
              </a:spcAft>
              <a:buClr>
                <a:srgbClr val="FF0000"/>
              </a:buClr>
              <a:defRPr sz="2000">
                <a:latin typeface="Arial" panose="020B0604020202020204" pitchFamily="34" charset="0"/>
                <a:cs typeface="Arial" panose="020B0604020202020204" pitchFamily="34" charset="0"/>
              </a:defRPr>
            </a:lvl1pPr>
            <a:lvl2pPr>
              <a:spcBef>
                <a:spcPts val="400"/>
              </a:spcBef>
              <a:spcAft>
                <a:spcPts val="400"/>
              </a:spcAft>
              <a:buClr>
                <a:srgbClr val="FF0000"/>
              </a:buClr>
              <a:defRPr sz="1800">
                <a:latin typeface="Arial" panose="020B0604020202020204" pitchFamily="34" charset="0"/>
                <a:cs typeface="Arial" panose="020B0604020202020204" pitchFamily="34" charset="0"/>
              </a:defRPr>
            </a:lvl2pPr>
            <a:lvl3pPr>
              <a:spcBef>
                <a:spcPts val="400"/>
              </a:spcBef>
              <a:spcAft>
                <a:spcPts val="400"/>
              </a:spcAft>
              <a:buClr>
                <a:srgbClr val="FF0000"/>
              </a:buCl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ext Placeholder 2">
            <a:extLst>
              <a:ext uri="{FF2B5EF4-FFF2-40B4-BE49-F238E27FC236}">
                <a16:creationId xmlns:a16="http://schemas.microsoft.com/office/drawing/2014/main" id="{B4F859AD-BF0C-440F-B59D-F702EAE39B10}"/>
              </a:ext>
            </a:extLst>
          </p:cNvPr>
          <p:cNvSpPr>
            <a:spLocks noGrp="1"/>
          </p:cNvSpPr>
          <p:nvPr>
            <p:ph type="body" idx="11"/>
          </p:nvPr>
        </p:nvSpPr>
        <p:spPr>
          <a:xfrm>
            <a:off x="415999" y="808641"/>
            <a:ext cx="4552949" cy="476102"/>
          </a:xfrm>
          <a:prstGeom prst="rect">
            <a:avLst/>
          </a:prstGeom>
        </p:spPr>
        <p:txBody>
          <a:bodyPr anchor="b"/>
          <a:lstStyle>
            <a:lvl1pPr marL="0" indent="0" algn="l">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Title Placeholder 1">
            <a:extLst>
              <a:ext uri="{FF2B5EF4-FFF2-40B4-BE49-F238E27FC236}">
                <a16:creationId xmlns:a16="http://schemas.microsoft.com/office/drawing/2014/main" id="{6F3183C8-8D9C-407A-8F9A-C6C1BCD9F309}"/>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74646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CE5523-E9C5-47DD-8BAA-9957FBF9118F}"/>
              </a:ext>
            </a:extLst>
          </p:cNvPr>
          <p:cNvSpPr>
            <a:spLocks noGrp="1"/>
          </p:cNvSpPr>
          <p:nvPr>
            <p:ph type="pic" idx="1"/>
          </p:nvPr>
        </p:nvSpPr>
        <p:spPr>
          <a:xfrm>
            <a:off x="415998" y="964018"/>
            <a:ext cx="8465732" cy="3629248"/>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Placeholder 1">
            <a:extLst>
              <a:ext uri="{FF2B5EF4-FFF2-40B4-BE49-F238E27FC236}">
                <a16:creationId xmlns:a16="http://schemas.microsoft.com/office/drawing/2014/main" id="{980E29BE-AEF3-485B-B335-F8B0061F4E42}"/>
              </a:ext>
            </a:extLst>
          </p:cNvPr>
          <p:cNvSpPr>
            <a:spLocks noGrp="1"/>
          </p:cNvSpPr>
          <p:nvPr>
            <p:ph type="title"/>
          </p:nvPr>
        </p:nvSpPr>
        <p:spPr>
          <a:xfrm>
            <a:off x="180759" y="33878"/>
            <a:ext cx="8437378" cy="609194"/>
          </a:xfrm>
          <a:prstGeom prst="rect">
            <a:avLst/>
          </a:prstGeom>
        </p:spPr>
        <p:txBody>
          <a:bodyPr vert="horz" lIns="91440" tIns="45720" rIns="91440" bIns="45720" rtlCol="0" anchor="ctr">
            <a:noAutofit/>
          </a:bodyPr>
          <a:lstStyle>
            <a:lvl1pPr>
              <a:buClr>
                <a:srgbClr val="FF0000"/>
              </a:buClr>
              <a:defRPr sz="2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7723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15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4A057-8ACC-4C11-B6AD-767824E4270A}"/>
              </a:ext>
            </a:extLst>
          </p:cNvPr>
          <p:cNvSpPr txBox="1"/>
          <p:nvPr userDrawn="1"/>
        </p:nvSpPr>
        <p:spPr>
          <a:xfrm>
            <a:off x="8739951" y="4869713"/>
            <a:ext cx="453661" cy="307777"/>
          </a:xfrm>
          <a:prstGeom prst="rect">
            <a:avLst/>
          </a:prstGeom>
          <a:noFill/>
        </p:spPr>
        <p:txBody>
          <a:bodyPr wrap="square" rtlCol="0">
            <a:spAutoFit/>
          </a:bodyPr>
          <a:lstStyle/>
          <a:p>
            <a:fld id="{CFFF6C67-7534-4CA2-A90C-74F9829ACD66}" type="slidenum">
              <a:rPr lang="en-US" sz="1400" b="0" smtClean="0">
                <a:solidFill>
                  <a:schemeClr val="bg1"/>
                </a:solidFill>
              </a:rPr>
              <a:t>‹#›</a:t>
            </a:fld>
            <a:endParaRPr lang="en-US" sz="1400" b="0" dirty="0">
              <a:solidFill>
                <a:schemeClr val="bg1"/>
              </a:solidFill>
            </a:endParaRPr>
          </a:p>
        </p:txBody>
      </p:sp>
      <p:pic>
        <p:nvPicPr>
          <p:cNvPr id="5" name="Picture 4">
            <a:extLst>
              <a:ext uri="{FF2B5EF4-FFF2-40B4-BE49-F238E27FC236}">
                <a16:creationId xmlns:a16="http://schemas.microsoft.com/office/drawing/2014/main" id="{EEBBD17B-E36B-124E-9BE2-7047A7D20FEB}"/>
              </a:ext>
            </a:extLst>
          </p:cNvPr>
          <p:cNvPicPr>
            <a:picLocks noChangeAspect="1"/>
          </p:cNvPicPr>
          <p:nvPr userDrawn="1"/>
        </p:nvPicPr>
        <p:blipFill>
          <a:blip r:embed="rId8"/>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A05CDCC1-25E4-4393-9690-B08D4EF23101}"/>
              </a:ext>
            </a:extLst>
          </p:cNvPr>
          <p:cNvSpPr txBox="1"/>
          <p:nvPr userDrawn="1"/>
        </p:nvSpPr>
        <p:spPr>
          <a:xfrm>
            <a:off x="8584102" y="4822417"/>
            <a:ext cx="453661" cy="276999"/>
          </a:xfrm>
          <a:prstGeom prst="rect">
            <a:avLst/>
          </a:prstGeom>
          <a:noFill/>
        </p:spPr>
        <p:txBody>
          <a:bodyPr wrap="square" rtlCol="0">
            <a:spAutoFit/>
          </a:bodyPr>
          <a:lstStyle/>
          <a:p>
            <a:fld id="{20474B93-365A-498B-B4FD-9C8CADB680CB}" type="slidenum">
              <a:rPr lang="en-US" sz="1200" b="0" smtClean="0">
                <a:solidFill>
                  <a:schemeClr val="bg1"/>
                </a:solidFill>
                <a:latin typeface="Arial" panose="020B0604020202020204" pitchFamily="34" charset="0"/>
                <a:cs typeface="Arial" panose="020B0604020202020204" pitchFamily="34" charset="0"/>
              </a:rPr>
              <a:t>‹#›</a:t>
            </a:fld>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199695"/>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655" r:id="rId3"/>
    <p:sldLayoutId id="2147483676" r:id="rId4"/>
    <p:sldLayoutId id="2147483707" r:id="rId5"/>
    <p:sldLayoutId id="2147483708" r:id="rId6"/>
  </p:sldLayoutIdLst>
  <p:hf hdr="0" ftr="0" dt="0"/>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 photo, different&#10;&#10;Description automatically generated">
            <a:extLst>
              <a:ext uri="{FF2B5EF4-FFF2-40B4-BE49-F238E27FC236}">
                <a16:creationId xmlns:a16="http://schemas.microsoft.com/office/drawing/2014/main" id="{B0C7CF6F-9907-4645-AF8A-9A1BCC563847}"/>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9330635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wmv"/><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hyperlink" Target="https://emerald-expositions.grandcentr.al/uploads/2020/03/campus-safety-csc20-ppt-tips-and-tricks-updated.pdf" TargetMode="External"/><Relationship Id="rId4" Type="http://schemas.openxmlformats.org/officeDocument/2006/relationships/hyperlink" Target="mailto:Olivia.Roma@EmeraldX.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2C841-83E2-4DA7-A5A5-1072DBA78FC4}"/>
              </a:ext>
            </a:extLst>
          </p:cNvPr>
          <p:cNvSpPr txBox="1"/>
          <p:nvPr/>
        </p:nvSpPr>
        <p:spPr>
          <a:xfrm>
            <a:off x="234087" y="1543505"/>
            <a:ext cx="3599078" cy="2985433"/>
          </a:xfrm>
          <a:prstGeom prst="rect">
            <a:avLst/>
          </a:prstGeom>
          <a:noFill/>
        </p:spPr>
        <p:txBody>
          <a:bodyPr wrap="square" rtlCol="0">
            <a:spAutoFit/>
          </a:bodyPr>
          <a:lstStyle/>
          <a:p>
            <a:pPr algn="ctr"/>
            <a:r>
              <a:rPr lang="en-US" sz="3200" b="1" dirty="0">
                <a:solidFill>
                  <a:srgbClr val="FF0000"/>
                </a:solidFill>
              </a:rPr>
              <a:t>Session Title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1600" b="1" dirty="0">
                <a:solidFill>
                  <a:schemeClr val="tx1"/>
                </a:solidFill>
              </a:rPr>
              <a:t>Speaker Name</a:t>
            </a:r>
            <a:br>
              <a:rPr lang="en-US" sz="1600" dirty="0">
                <a:solidFill>
                  <a:schemeClr val="tx1"/>
                </a:solidFill>
              </a:rPr>
            </a:br>
            <a:r>
              <a:rPr lang="en-US" sz="1600" dirty="0">
                <a:solidFill>
                  <a:schemeClr val="tx1"/>
                </a:solidFill>
              </a:rPr>
              <a:t>Job Title</a:t>
            </a:r>
            <a:br>
              <a:rPr lang="en-US" sz="1600" dirty="0">
                <a:solidFill>
                  <a:schemeClr val="tx1"/>
                </a:solidFill>
              </a:rPr>
            </a:br>
            <a:r>
              <a:rPr lang="en-US" sz="1600" dirty="0">
                <a:solidFill>
                  <a:schemeClr val="tx1"/>
                </a:solidFill>
              </a:rPr>
              <a:t>Campus/Organization</a:t>
            </a:r>
          </a:p>
        </p:txBody>
      </p:sp>
    </p:spTree>
    <p:extLst>
      <p:ext uri="{BB962C8B-B14F-4D97-AF65-F5344CB8AC3E}">
        <p14:creationId xmlns:p14="http://schemas.microsoft.com/office/powerpoint/2010/main" val="143015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EEA39-AF2C-49D8-BE4F-939BA9C4CA29}"/>
              </a:ext>
            </a:extLst>
          </p:cNvPr>
          <p:cNvSpPr>
            <a:spLocks noGrp="1"/>
          </p:cNvSpPr>
          <p:nvPr>
            <p:ph type="title"/>
          </p:nvPr>
        </p:nvSpPr>
        <p:spPr/>
        <p:txBody>
          <a:bodyPr/>
          <a:lstStyle/>
          <a:p>
            <a:r>
              <a:rPr lang="en-US" dirty="0"/>
              <a:t>Housekeeping</a:t>
            </a:r>
          </a:p>
        </p:txBody>
      </p:sp>
      <p:sp>
        <p:nvSpPr>
          <p:cNvPr id="17" name="Content Placeholder 6">
            <a:extLst>
              <a:ext uri="{FF2B5EF4-FFF2-40B4-BE49-F238E27FC236}">
                <a16:creationId xmlns:a16="http://schemas.microsoft.com/office/drawing/2014/main" id="{A81DA01B-C3F3-46F8-93B9-DA2BED59383D}"/>
              </a:ext>
            </a:extLst>
          </p:cNvPr>
          <p:cNvSpPr>
            <a:spLocks noGrp="1"/>
          </p:cNvSpPr>
          <p:nvPr>
            <p:ph sz="half" idx="1"/>
          </p:nvPr>
        </p:nvSpPr>
        <p:spPr>
          <a:xfrm>
            <a:off x="415999" y="1110170"/>
            <a:ext cx="4079801" cy="3851985"/>
          </a:xfrm>
        </p:spPr>
        <p:txBody>
          <a:bodyPr/>
          <a:lstStyle/>
          <a:p>
            <a:r>
              <a:rPr lang="en-US" sz="1800" dirty="0"/>
              <a:t>Cellphones on vibrate or silent</a:t>
            </a:r>
          </a:p>
          <a:p>
            <a:r>
              <a:rPr lang="en-US" sz="1800" dirty="0"/>
              <a:t>Access to the presentation</a:t>
            </a:r>
          </a:p>
          <a:p>
            <a:r>
              <a:rPr lang="en-US" sz="1800" dirty="0"/>
              <a:t>Q&amp;A </a:t>
            </a:r>
          </a:p>
          <a:p>
            <a:r>
              <a:rPr lang="en-US" sz="1800" dirty="0"/>
              <a:t>Evaluations</a:t>
            </a:r>
          </a:p>
          <a:p>
            <a:r>
              <a:rPr lang="en-US" sz="1800" dirty="0"/>
              <a:t>Social Media</a:t>
            </a:r>
          </a:p>
          <a:p>
            <a:r>
              <a:rPr lang="en-US" sz="1800" dirty="0"/>
              <a:t>Special Announcements</a:t>
            </a:r>
          </a:p>
        </p:txBody>
      </p:sp>
      <p:cxnSp>
        <p:nvCxnSpPr>
          <p:cNvPr id="18" name="Straight Connector 17">
            <a:extLst>
              <a:ext uri="{FF2B5EF4-FFF2-40B4-BE49-F238E27FC236}">
                <a16:creationId xmlns:a16="http://schemas.microsoft.com/office/drawing/2014/main" id="{1448E37E-A0B6-49C4-BB01-5BFCE207142C}"/>
              </a:ext>
            </a:extLst>
          </p:cNvPr>
          <p:cNvCxnSpPr>
            <a:cxnSpLocks/>
          </p:cNvCxnSpPr>
          <p:nvPr/>
        </p:nvCxnSpPr>
        <p:spPr>
          <a:xfrm>
            <a:off x="4726098" y="725646"/>
            <a:ext cx="0" cy="289210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 descr="Image result for twitter icon">
            <a:extLst>
              <a:ext uri="{FF2B5EF4-FFF2-40B4-BE49-F238E27FC236}">
                <a16:creationId xmlns:a16="http://schemas.microsoft.com/office/drawing/2014/main" id="{C5316A80-10A2-45EF-A5EB-DFFE2552B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666" y="2020546"/>
            <a:ext cx="227042" cy="2270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lated image">
            <a:extLst>
              <a:ext uri="{FF2B5EF4-FFF2-40B4-BE49-F238E27FC236}">
                <a16:creationId xmlns:a16="http://schemas.microsoft.com/office/drawing/2014/main" id="{D36FBE03-9ABB-4B66-9556-46E06928F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733" y="1715940"/>
            <a:ext cx="118267" cy="227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mage result for linkedin icon">
            <a:extLst>
              <a:ext uri="{FF2B5EF4-FFF2-40B4-BE49-F238E27FC236}">
                <a16:creationId xmlns:a16="http://schemas.microsoft.com/office/drawing/2014/main" id="{C8C8E0C9-AC30-4D8D-8723-A4619E6DF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529" y="1736060"/>
            <a:ext cx="186802" cy="1868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gray instagram logo">
            <a:extLst>
              <a:ext uri="{FF2B5EF4-FFF2-40B4-BE49-F238E27FC236}">
                <a16:creationId xmlns:a16="http://schemas.microsoft.com/office/drawing/2014/main" id="{969A8771-D0F6-4516-AD21-4C3D4F34B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6529" y="2039975"/>
            <a:ext cx="182717" cy="18271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7CD717E-CEBF-4BC8-8CD4-E151C1506B4F}"/>
              </a:ext>
            </a:extLst>
          </p:cNvPr>
          <p:cNvSpPr/>
          <p:nvPr/>
        </p:nvSpPr>
        <p:spPr>
          <a:xfrm>
            <a:off x="5934849" y="1659865"/>
            <a:ext cx="2491527" cy="369332"/>
          </a:xfrm>
          <a:prstGeom prst="rect">
            <a:avLst/>
          </a:prstGeom>
        </p:spPr>
        <p:txBody>
          <a:bodyPr wrap="square">
            <a:spAutoFit/>
          </a:bodyPr>
          <a:lstStyle/>
          <a:p>
            <a:r>
              <a:rPr lang="en-US" dirty="0" err="1"/>
              <a:t>CampusSafetyMagazine</a:t>
            </a:r>
            <a:r>
              <a:rPr lang="en-US" dirty="0"/>
              <a:t> </a:t>
            </a:r>
          </a:p>
        </p:txBody>
      </p:sp>
      <p:sp>
        <p:nvSpPr>
          <p:cNvPr id="28" name="Rectangle 27">
            <a:extLst>
              <a:ext uri="{FF2B5EF4-FFF2-40B4-BE49-F238E27FC236}">
                <a16:creationId xmlns:a16="http://schemas.microsoft.com/office/drawing/2014/main" id="{EE7CFD3F-DC86-4C6E-8800-06D7B97AD56F}"/>
              </a:ext>
            </a:extLst>
          </p:cNvPr>
          <p:cNvSpPr/>
          <p:nvPr/>
        </p:nvSpPr>
        <p:spPr>
          <a:xfrm>
            <a:off x="5934849" y="1949474"/>
            <a:ext cx="2491527" cy="369332"/>
          </a:xfrm>
          <a:prstGeom prst="rect">
            <a:avLst/>
          </a:prstGeom>
        </p:spPr>
        <p:txBody>
          <a:bodyPr wrap="square">
            <a:spAutoFit/>
          </a:bodyPr>
          <a:lstStyle/>
          <a:p>
            <a:r>
              <a:rPr lang="en-US" dirty="0" err="1"/>
              <a:t>CampusSafetyMag</a:t>
            </a:r>
            <a:r>
              <a:rPr lang="en-US" dirty="0"/>
              <a:t>  </a:t>
            </a:r>
          </a:p>
        </p:txBody>
      </p:sp>
      <p:sp>
        <p:nvSpPr>
          <p:cNvPr id="2" name="TextBox 1">
            <a:extLst>
              <a:ext uri="{FF2B5EF4-FFF2-40B4-BE49-F238E27FC236}">
                <a16:creationId xmlns:a16="http://schemas.microsoft.com/office/drawing/2014/main" id="{B9269ED1-BD18-4308-A058-7536BF1B3003}"/>
              </a:ext>
            </a:extLst>
          </p:cNvPr>
          <p:cNvSpPr txBox="1"/>
          <p:nvPr/>
        </p:nvSpPr>
        <p:spPr>
          <a:xfrm>
            <a:off x="5226424" y="1141476"/>
            <a:ext cx="3334867" cy="369332"/>
          </a:xfrm>
          <a:prstGeom prst="rect">
            <a:avLst/>
          </a:prstGeom>
          <a:noFill/>
        </p:spPr>
        <p:txBody>
          <a:bodyPr wrap="square" rtlCol="0">
            <a:spAutoFit/>
          </a:bodyPr>
          <a:lstStyle/>
          <a:p>
            <a:r>
              <a:rPr lang="en-US" b="1" dirty="0">
                <a:solidFill>
                  <a:srgbClr val="FF0000"/>
                </a:solidFill>
              </a:rPr>
              <a:t>Connect with us on social media!</a:t>
            </a:r>
          </a:p>
        </p:txBody>
      </p:sp>
    </p:spTree>
    <p:extLst>
      <p:ext uri="{BB962C8B-B14F-4D97-AF65-F5344CB8AC3E}">
        <p14:creationId xmlns:p14="http://schemas.microsoft.com/office/powerpoint/2010/main" val="32267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48F9981-2B47-4A94-81CB-11C9B1238172}"/>
              </a:ext>
            </a:extLst>
          </p:cNvPr>
          <p:cNvSpPr>
            <a:spLocks noGrp="1"/>
          </p:cNvSpPr>
          <p:nvPr>
            <p:ph type="pic" idx="1"/>
          </p:nvPr>
        </p:nvSpPr>
        <p:spPr/>
      </p:sp>
      <p:sp>
        <p:nvSpPr>
          <p:cNvPr id="3" name="Content Placeholder 2">
            <a:extLst>
              <a:ext uri="{FF2B5EF4-FFF2-40B4-BE49-F238E27FC236}">
                <a16:creationId xmlns:a16="http://schemas.microsoft.com/office/drawing/2014/main" id="{AD3FB3ED-074D-4255-9DC7-EA4850E8B455}"/>
              </a:ext>
            </a:extLst>
          </p:cNvPr>
          <p:cNvSpPr>
            <a:spLocks noGrp="1"/>
          </p:cNvSpPr>
          <p:nvPr>
            <p:ph sz="half" idx="10"/>
          </p:nvPr>
        </p:nvSpPr>
        <p:spPr/>
        <p:txBody>
          <a:bodyPr/>
          <a:lstStyle/>
          <a:p>
            <a:endParaRPr lang="en-US" dirty="0"/>
          </a:p>
        </p:txBody>
      </p:sp>
      <p:sp>
        <p:nvSpPr>
          <p:cNvPr id="4" name="Text Placeholder 3">
            <a:extLst>
              <a:ext uri="{FF2B5EF4-FFF2-40B4-BE49-F238E27FC236}">
                <a16:creationId xmlns:a16="http://schemas.microsoft.com/office/drawing/2014/main" id="{C03BE13E-3E31-46A6-BDE7-13694C5F7E0A}"/>
              </a:ext>
            </a:extLst>
          </p:cNvPr>
          <p:cNvSpPr>
            <a:spLocks noGrp="1"/>
          </p:cNvSpPr>
          <p:nvPr>
            <p:ph type="body" idx="11"/>
          </p:nvPr>
        </p:nvSpPr>
        <p:spPr/>
        <p:txBody>
          <a:bodyPr/>
          <a:lstStyle/>
          <a:p>
            <a:endParaRPr lang="en-US" dirty="0"/>
          </a:p>
        </p:txBody>
      </p:sp>
      <p:sp>
        <p:nvSpPr>
          <p:cNvPr id="5" name="Title 4">
            <a:extLst>
              <a:ext uri="{FF2B5EF4-FFF2-40B4-BE49-F238E27FC236}">
                <a16:creationId xmlns:a16="http://schemas.microsoft.com/office/drawing/2014/main" id="{A547DF30-1AB3-421D-B24A-3B0061A366E8}"/>
              </a:ext>
            </a:extLst>
          </p:cNvPr>
          <p:cNvSpPr>
            <a:spLocks noGrp="1"/>
          </p:cNvSpPr>
          <p:nvPr>
            <p:ph type="title"/>
          </p:nvPr>
        </p:nvSpPr>
        <p:spPr>
          <a:prstGeom prst="rect">
            <a:avLst/>
          </a:prstGeom>
        </p:spPr>
        <p:txBody>
          <a:bodyPr/>
          <a:lstStyle/>
          <a:p>
            <a:r>
              <a:rPr lang="en-US" dirty="0">
                <a:solidFill>
                  <a:schemeClr val="bg1"/>
                </a:solidFill>
              </a:rPr>
              <a:t>About Me</a:t>
            </a:r>
          </a:p>
        </p:txBody>
      </p:sp>
    </p:spTree>
    <p:extLst>
      <p:ext uri="{BB962C8B-B14F-4D97-AF65-F5344CB8AC3E}">
        <p14:creationId xmlns:p14="http://schemas.microsoft.com/office/powerpoint/2010/main" val="65794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2D8D58-10E1-4CE1-89FE-17E99B9E82B2}"/>
              </a:ext>
            </a:extLst>
          </p:cNvPr>
          <p:cNvSpPr>
            <a:spLocks noGrp="1"/>
          </p:cNvSpPr>
          <p:nvPr>
            <p:ph type="body" idx="10"/>
          </p:nvPr>
        </p:nvSpPr>
        <p:spPr/>
        <p:txBody>
          <a:bodyPr/>
          <a:lstStyle/>
          <a:p>
            <a:r>
              <a:rPr lang="en-US" dirty="0"/>
              <a:t>Attendees Will:</a:t>
            </a:r>
          </a:p>
        </p:txBody>
      </p:sp>
      <p:sp>
        <p:nvSpPr>
          <p:cNvPr id="12" name="Content Placeholder 11">
            <a:extLst>
              <a:ext uri="{FF2B5EF4-FFF2-40B4-BE49-F238E27FC236}">
                <a16:creationId xmlns:a16="http://schemas.microsoft.com/office/drawing/2014/main" id="{9CF3C9DB-82DB-4C9D-B96C-40BC22970DEA}"/>
              </a:ext>
            </a:extLst>
          </p:cNvPr>
          <p:cNvSpPr>
            <a:spLocks noGrp="1"/>
          </p:cNvSpPr>
          <p:nvPr>
            <p:ph sz="half" idx="1"/>
          </p:nvPr>
        </p:nvSpPr>
        <p:spPr/>
        <p:txBody>
          <a:bodyPr/>
          <a:lstStyle/>
          <a:p>
            <a:endParaRPr lang="en-US" dirty="0"/>
          </a:p>
        </p:txBody>
      </p:sp>
      <p:sp>
        <p:nvSpPr>
          <p:cNvPr id="11" name="Title 10">
            <a:extLst>
              <a:ext uri="{FF2B5EF4-FFF2-40B4-BE49-F238E27FC236}">
                <a16:creationId xmlns:a16="http://schemas.microsoft.com/office/drawing/2014/main" id="{5A76558D-0C86-44D6-95B0-752B0FA24DE8}"/>
              </a:ext>
            </a:extLst>
          </p:cNvPr>
          <p:cNvSpPr>
            <a:spLocks noGrp="1"/>
          </p:cNvSpPr>
          <p:nvPr>
            <p:ph type="title"/>
          </p:nvPr>
        </p:nvSpPr>
        <p:spPr/>
        <p:txBody>
          <a:bodyPr/>
          <a:lstStyle/>
          <a:p>
            <a:r>
              <a:rPr lang="en-US" dirty="0"/>
              <a:t>About the Session</a:t>
            </a:r>
          </a:p>
        </p:txBody>
      </p:sp>
    </p:spTree>
    <p:extLst>
      <p:ext uri="{BB962C8B-B14F-4D97-AF65-F5344CB8AC3E}">
        <p14:creationId xmlns:p14="http://schemas.microsoft.com/office/powerpoint/2010/main" val="331190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B5CDA-A90E-4FDE-9C05-B0AD83C428C7}"/>
              </a:ext>
            </a:extLst>
          </p:cNvPr>
          <p:cNvSpPr>
            <a:spLocks noGrp="1"/>
          </p:cNvSpPr>
          <p:nvPr>
            <p:ph type="body" idx="10"/>
          </p:nvPr>
        </p:nvSpPr>
        <p:spPr/>
        <p:txBody>
          <a:bodyPr/>
          <a:lstStyle/>
          <a:p>
            <a:r>
              <a:rPr lang="en-US" dirty="0"/>
              <a:t>This is where you will start to put your content in. </a:t>
            </a:r>
          </a:p>
        </p:txBody>
      </p:sp>
      <p:sp>
        <p:nvSpPr>
          <p:cNvPr id="3" name="Content Placeholder 2">
            <a:extLst>
              <a:ext uri="{FF2B5EF4-FFF2-40B4-BE49-F238E27FC236}">
                <a16:creationId xmlns:a16="http://schemas.microsoft.com/office/drawing/2014/main" id="{20911C22-974B-4D5F-A46A-2D81A47310E2}"/>
              </a:ext>
            </a:extLst>
          </p:cNvPr>
          <p:cNvSpPr>
            <a:spLocks noGrp="1"/>
          </p:cNvSpPr>
          <p:nvPr>
            <p:ph sz="half" idx="1"/>
          </p:nvPr>
        </p:nvSpPr>
        <p:spPr/>
        <p:txBody>
          <a:bodyPr/>
          <a:lstStyle/>
          <a:p>
            <a:r>
              <a:rPr lang="en-US" dirty="0"/>
              <a:t>Refer to the next slide on how to use the template.</a:t>
            </a:r>
          </a:p>
          <a:p>
            <a:r>
              <a:rPr lang="en-US" dirty="0"/>
              <a:t>Slide following that include the closing slides of the presentation.</a:t>
            </a:r>
          </a:p>
        </p:txBody>
      </p:sp>
      <p:sp>
        <p:nvSpPr>
          <p:cNvPr id="4" name="Title 3">
            <a:extLst>
              <a:ext uri="{FF2B5EF4-FFF2-40B4-BE49-F238E27FC236}">
                <a16:creationId xmlns:a16="http://schemas.microsoft.com/office/drawing/2014/main" id="{1AC37EA5-A58A-495F-A249-20277EA69DCF}"/>
              </a:ext>
            </a:extLst>
          </p:cNvPr>
          <p:cNvSpPr>
            <a:spLocks noGrp="1"/>
          </p:cNvSpPr>
          <p:nvPr>
            <p:ph type="title"/>
          </p:nvPr>
        </p:nvSpPr>
        <p:spPr/>
        <p:txBody>
          <a:bodyPr/>
          <a:lstStyle/>
          <a:p>
            <a:r>
              <a:rPr lang="en-US" dirty="0"/>
              <a:t>Put Content here</a:t>
            </a:r>
          </a:p>
        </p:txBody>
      </p:sp>
    </p:spTree>
    <p:extLst>
      <p:ext uri="{BB962C8B-B14F-4D97-AF65-F5344CB8AC3E}">
        <p14:creationId xmlns:p14="http://schemas.microsoft.com/office/powerpoint/2010/main" val="215270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1AD811B-F95B-4AC0-B0AC-F7D1DF6740AE}"/>
              </a:ext>
            </a:extLst>
          </p:cNvPr>
          <p:cNvSpPr>
            <a:spLocks noGrp="1"/>
          </p:cNvSpPr>
          <p:nvPr>
            <p:ph type="body" idx="10"/>
          </p:nvPr>
        </p:nvSpPr>
        <p:spPr/>
        <p:txBody>
          <a:bodyPr/>
          <a:lstStyle/>
          <a:p>
            <a:r>
              <a:rPr lang="en-US" dirty="0"/>
              <a:t>How to Select a Template:</a:t>
            </a:r>
          </a:p>
        </p:txBody>
      </p:sp>
      <p:sp>
        <p:nvSpPr>
          <p:cNvPr id="8" name="Text Placeholder 7">
            <a:extLst>
              <a:ext uri="{FF2B5EF4-FFF2-40B4-BE49-F238E27FC236}">
                <a16:creationId xmlns:a16="http://schemas.microsoft.com/office/drawing/2014/main" id="{AB12C55C-8156-4081-839B-4F15494806E8}"/>
              </a:ext>
            </a:extLst>
          </p:cNvPr>
          <p:cNvSpPr>
            <a:spLocks noGrp="1"/>
          </p:cNvSpPr>
          <p:nvPr>
            <p:ph type="body" sz="quarter" idx="3"/>
          </p:nvPr>
        </p:nvSpPr>
        <p:spPr/>
        <p:txBody>
          <a:bodyPr/>
          <a:lstStyle/>
          <a:p>
            <a:r>
              <a:rPr lang="en-US" dirty="0"/>
              <a:t>Tips &amp; Tricks</a:t>
            </a:r>
          </a:p>
        </p:txBody>
      </p:sp>
      <p:sp>
        <p:nvSpPr>
          <p:cNvPr id="6" name="Content Placeholder 5">
            <a:extLst>
              <a:ext uri="{FF2B5EF4-FFF2-40B4-BE49-F238E27FC236}">
                <a16:creationId xmlns:a16="http://schemas.microsoft.com/office/drawing/2014/main" id="{878D4C0E-19F3-4CC2-9CA1-42BE1651CB4A}"/>
              </a:ext>
            </a:extLst>
          </p:cNvPr>
          <p:cNvSpPr>
            <a:spLocks noGrp="1"/>
          </p:cNvSpPr>
          <p:nvPr>
            <p:ph sz="half" idx="1"/>
          </p:nvPr>
        </p:nvSpPr>
        <p:spPr/>
        <p:txBody>
          <a:bodyPr/>
          <a:lstStyle/>
          <a:p>
            <a:r>
              <a:rPr lang="en-US" dirty="0"/>
              <a:t>Select a slide on the left side panel </a:t>
            </a:r>
          </a:p>
          <a:p>
            <a:r>
              <a:rPr lang="en-US" dirty="0"/>
              <a:t>Right click on the slide and click ‘layout’</a:t>
            </a:r>
          </a:p>
          <a:p>
            <a:r>
              <a:rPr lang="en-US" dirty="0"/>
              <a:t>Select the appropriate layout.</a:t>
            </a:r>
          </a:p>
          <a:p>
            <a:r>
              <a:rPr lang="en-US" dirty="0"/>
              <a:t>If you have any questions or need assistance, please e-mail </a:t>
            </a:r>
            <a:r>
              <a:rPr lang="en-US" dirty="0">
                <a:hlinkClick r:id="rId4"/>
              </a:rPr>
              <a:t>Olivia.Roma@EmeraldX.com</a:t>
            </a:r>
            <a:endParaRPr lang="en-US" dirty="0"/>
          </a:p>
          <a:p>
            <a:endParaRPr lang="en-US" dirty="0"/>
          </a:p>
        </p:txBody>
      </p:sp>
      <p:sp>
        <p:nvSpPr>
          <p:cNvPr id="7" name="Content Placeholder 6">
            <a:extLst>
              <a:ext uri="{FF2B5EF4-FFF2-40B4-BE49-F238E27FC236}">
                <a16:creationId xmlns:a16="http://schemas.microsoft.com/office/drawing/2014/main" id="{2325D7C9-F9B9-4F29-81BD-059F13C30B53}"/>
              </a:ext>
            </a:extLst>
          </p:cNvPr>
          <p:cNvSpPr>
            <a:spLocks noGrp="1"/>
          </p:cNvSpPr>
          <p:nvPr>
            <p:ph sz="half" idx="2"/>
          </p:nvPr>
        </p:nvSpPr>
        <p:spPr>
          <a:xfrm>
            <a:off x="4648199" y="1346938"/>
            <a:ext cx="4205177" cy="1689877"/>
          </a:xfrm>
        </p:spPr>
        <p:txBody>
          <a:bodyPr/>
          <a:lstStyle/>
          <a:p>
            <a:r>
              <a:rPr lang="en-US" dirty="0">
                <a:hlinkClick r:id="rId5"/>
              </a:rPr>
              <a:t>CSC PPT Tips and Tricks</a:t>
            </a:r>
            <a:endParaRPr lang="en-US" dirty="0"/>
          </a:p>
          <a:p>
            <a:r>
              <a:rPr lang="en-US" dirty="0"/>
              <a:t>Sample countdown clock</a:t>
            </a:r>
          </a:p>
          <a:p>
            <a:pPr lvl="1"/>
            <a:r>
              <a:rPr lang="en-US" dirty="0"/>
              <a:t>Further details can be found in the tips and tricks document.</a:t>
            </a:r>
          </a:p>
        </p:txBody>
      </p:sp>
      <p:sp>
        <p:nvSpPr>
          <p:cNvPr id="5" name="Title 4">
            <a:extLst>
              <a:ext uri="{FF2B5EF4-FFF2-40B4-BE49-F238E27FC236}">
                <a16:creationId xmlns:a16="http://schemas.microsoft.com/office/drawing/2014/main" id="{001CD211-E60D-4ED6-A1C3-D7D1CC37D0F7}"/>
              </a:ext>
            </a:extLst>
          </p:cNvPr>
          <p:cNvSpPr>
            <a:spLocks noGrp="1"/>
          </p:cNvSpPr>
          <p:nvPr>
            <p:ph type="title"/>
          </p:nvPr>
        </p:nvSpPr>
        <p:spPr/>
        <p:txBody>
          <a:bodyPr/>
          <a:lstStyle/>
          <a:p>
            <a:r>
              <a:rPr lang="en-US" dirty="0"/>
              <a:t>Using the CSC Template</a:t>
            </a:r>
          </a:p>
        </p:txBody>
      </p:sp>
      <p:pic>
        <p:nvPicPr>
          <p:cNvPr id="10" name="90SecondTimer2.wmv">
            <a:hlinkClick r:id="" action="ppaction://media"/>
            <a:extLst>
              <a:ext uri="{FF2B5EF4-FFF2-40B4-BE49-F238E27FC236}">
                <a16:creationId xmlns:a16="http://schemas.microsoft.com/office/drawing/2014/main" id="{D6309508-B869-40CF-92E2-3C0CF7D0CFC0}"/>
              </a:ext>
            </a:extLst>
          </p:cNvPr>
          <p:cNvPicPr>
            <a:picLocks noChangeAspect="1"/>
          </p:cNvPicPr>
          <p:nvPr>
            <a:videoFile r:link="rId1"/>
            <p:extLst>
              <p:ext uri="{DAA4B4D4-6D71-4841-9C94-3DE7FCFB9230}">
                <p14:media xmlns:p14="http://schemas.microsoft.com/office/powerpoint/2010/main" r:embed="rId2">
                  <p14:trim st="31041" end="1828"/>
                </p14:media>
              </p:ext>
            </p:extLst>
          </p:nvPr>
        </p:nvPicPr>
        <p:blipFill>
          <a:blip r:embed="rId6"/>
          <a:stretch>
            <a:fillRect/>
          </a:stretch>
        </p:blipFill>
        <p:spPr>
          <a:xfrm>
            <a:off x="5074608" y="3196206"/>
            <a:ext cx="3335355" cy="1407102"/>
          </a:xfrm>
          <a:prstGeom prst="rect">
            <a:avLst/>
          </a:prstGeom>
        </p:spPr>
      </p:pic>
    </p:spTree>
    <p:extLst>
      <p:ext uri="{BB962C8B-B14F-4D97-AF65-F5344CB8AC3E}">
        <p14:creationId xmlns:p14="http://schemas.microsoft.com/office/powerpoint/2010/main" val="278791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C792E-AA99-46FD-936F-B8FCF00CCB04}"/>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2EFC165A-1E5E-4618-A8FA-E0592A3C9058}"/>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39431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AD140C-8D8E-4DE5-A03A-F0AAFD84DD26}"/>
              </a:ext>
            </a:extLst>
          </p:cNvPr>
          <p:cNvSpPr>
            <a:spLocks noGrp="1"/>
          </p:cNvSpPr>
          <p:nvPr>
            <p:ph type="title"/>
          </p:nvPr>
        </p:nvSpPr>
        <p:spPr>
          <a:prstGeom prst="rect">
            <a:avLst/>
          </a:prstGeom>
        </p:spPr>
        <p:txBody>
          <a:bodyPr/>
          <a:lstStyle/>
          <a:p>
            <a:r>
              <a:rPr lang="en-US" dirty="0"/>
              <a:t>Q&amp;A</a:t>
            </a:r>
          </a:p>
        </p:txBody>
      </p:sp>
      <p:cxnSp>
        <p:nvCxnSpPr>
          <p:cNvPr id="11" name="Straight Connector 10">
            <a:extLst>
              <a:ext uri="{FF2B5EF4-FFF2-40B4-BE49-F238E27FC236}">
                <a16:creationId xmlns:a16="http://schemas.microsoft.com/office/drawing/2014/main" id="{6F15C903-1427-4DEA-B7B5-7301BFC68DD5}"/>
              </a:ext>
            </a:extLst>
          </p:cNvPr>
          <p:cNvCxnSpPr>
            <a:cxnSpLocks/>
          </p:cNvCxnSpPr>
          <p:nvPr/>
        </p:nvCxnSpPr>
        <p:spPr>
          <a:xfrm>
            <a:off x="4220866" y="729142"/>
            <a:ext cx="0" cy="3649183"/>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2" name="Content Placeholder 6">
            <a:extLst>
              <a:ext uri="{FF2B5EF4-FFF2-40B4-BE49-F238E27FC236}">
                <a16:creationId xmlns:a16="http://schemas.microsoft.com/office/drawing/2014/main" id="{88B2059F-9210-429D-8BAB-13A4CF459C4B}"/>
              </a:ext>
            </a:extLst>
          </p:cNvPr>
          <p:cNvSpPr>
            <a:spLocks noGrp="1"/>
          </p:cNvSpPr>
          <p:nvPr>
            <p:ph sz="half" idx="1"/>
          </p:nvPr>
        </p:nvSpPr>
        <p:spPr>
          <a:xfrm>
            <a:off x="415999" y="991166"/>
            <a:ext cx="4079801" cy="1675422"/>
          </a:xfrm>
        </p:spPr>
        <p:txBody>
          <a:bodyPr/>
          <a:lstStyle/>
          <a:p>
            <a:pPr marL="0" indent="0">
              <a:buNone/>
            </a:pPr>
            <a:r>
              <a:rPr lang="en-US" sz="1800" b="1" dirty="0"/>
              <a:t>Reminders</a:t>
            </a:r>
          </a:p>
          <a:p>
            <a:r>
              <a:rPr lang="en-US" sz="1800" dirty="0"/>
              <a:t>Access to the presentation</a:t>
            </a:r>
          </a:p>
          <a:p>
            <a:r>
              <a:rPr lang="en-US" sz="1800" dirty="0"/>
              <a:t>Evaluations</a:t>
            </a:r>
          </a:p>
          <a:p>
            <a:r>
              <a:rPr lang="en-US" sz="1800" dirty="0"/>
              <a:t>Social Media</a:t>
            </a:r>
          </a:p>
          <a:p>
            <a:r>
              <a:rPr lang="en-US" sz="1800" dirty="0"/>
              <a:t>Special Announcements</a:t>
            </a:r>
          </a:p>
        </p:txBody>
      </p:sp>
      <p:sp>
        <p:nvSpPr>
          <p:cNvPr id="23" name="Content Placeholder 6">
            <a:extLst>
              <a:ext uri="{FF2B5EF4-FFF2-40B4-BE49-F238E27FC236}">
                <a16:creationId xmlns:a16="http://schemas.microsoft.com/office/drawing/2014/main" id="{ECB3A145-A47E-408F-B532-D7880D082D0E}"/>
              </a:ext>
            </a:extLst>
          </p:cNvPr>
          <p:cNvSpPr txBox="1">
            <a:spLocks/>
          </p:cNvSpPr>
          <p:nvPr/>
        </p:nvSpPr>
        <p:spPr>
          <a:xfrm>
            <a:off x="4817949" y="991166"/>
            <a:ext cx="4079801" cy="3350843"/>
          </a:xfrm>
          <a:prstGeom prst="rect">
            <a:avLst/>
          </a:prstGeom>
        </p:spPr>
        <p:txBody>
          <a:bodyPr/>
          <a:lstStyle>
            <a:lvl1pPr marL="342900" indent="-342900" algn="l" defTabSz="457200" rtl="0" eaLnBrk="1" latinLnBrk="0" hangingPunct="1">
              <a:spcBef>
                <a:spcPts val="400"/>
              </a:spcBef>
              <a:spcAft>
                <a:spcPts val="400"/>
              </a:spcAft>
              <a:buClr>
                <a:srgbClr val="FF0000"/>
              </a:buClr>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400"/>
              </a:spcBef>
              <a:spcAft>
                <a:spcPts val="400"/>
              </a:spcAft>
              <a:buClr>
                <a:srgbClr val="FF0000"/>
              </a:buClr>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400"/>
              </a:spcBef>
              <a:spcAft>
                <a:spcPts val="400"/>
              </a:spcAft>
              <a:buClr>
                <a:srgbClr val="FF0000"/>
              </a:buClr>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Speaker Name</a:t>
            </a:r>
          </a:p>
          <a:p>
            <a:pPr marL="0" indent="0">
              <a:buNone/>
            </a:pPr>
            <a:r>
              <a:rPr lang="en-US" sz="1800" dirty="0"/>
              <a:t>Title, Organization</a:t>
            </a:r>
          </a:p>
          <a:p>
            <a:pPr marL="0" indent="0">
              <a:buNone/>
            </a:pPr>
            <a:r>
              <a:rPr lang="en-US" sz="1800" dirty="0"/>
              <a:t>Phone Number</a:t>
            </a:r>
          </a:p>
          <a:p>
            <a:pPr marL="0" indent="0">
              <a:buNone/>
            </a:pPr>
            <a:r>
              <a:rPr lang="en-US" sz="1800" dirty="0"/>
              <a:t>E-mail</a:t>
            </a:r>
          </a:p>
          <a:p>
            <a:pPr marL="0" indent="0">
              <a:buNone/>
            </a:pPr>
            <a:r>
              <a:rPr lang="en-US" sz="1800" dirty="0"/>
              <a:t>Website</a:t>
            </a:r>
            <a:br>
              <a:rPr lang="en-US" sz="1600" dirty="0"/>
            </a:br>
            <a:r>
              <a:rPr lang="en-US" sz="700" dirty="0"/>
              <a:t> </a:t>
            </a:r>
          </a:p>
          <a:p>
            <a:pPr marL="0" indent="0">
              <a:buNone/>
            </a:pPr>
            <a:r>
              <a:rPr lang="en-US" sz="1600" dirty="0"/>
              <a:t>    :</a:t>
            </a:r>
          </a:p>
          <a:p>
            <a:pPr marL="0" indent="0">
              <a:buNone/>
            </a:pPr>
            <a:r>
              <a:rPr lang="en-US" sz="1600" dirty="0"/>
              <a:t>    :</a:t>
            </a:r>
          </a:p>
          <a:p>
            <a:pPr marL="0" indent="0">
              <a:buNone/>
            </a:pPr>
            <a:r>
              <a:rPr lang="en-US" sz="1600" dirty="0"/>
              <a:t>    :</a:t>
            </a:r>
          </a:p>
          <a:p>
            <a:pPr marL="0" indent="0">
              <a:buNone/>
            </a:pPr>
            <a:r>
              <a:rPr lang="en-US" sz="1600" dirty="0"/>
              <a:t>    :</a:t>
            </a:r>
          </a:p>
        </p:txBody>
      </p:sp>
      <p:pic>
        <p:nvPicPr>
          <p:cNvPr id="24" name="Picture 2" descr="Image result for twitter icon">
            <a:extLst>
              <a:ext uri="{FF2B5EF4-FFF2-40B4-BE49-F238E27FC236}">
                <a16:creationId xmlns:a16="http://schemas.microsoft.com/office/drawing/2014/main" id="{B3E2A9AC-6287-40B7-BDAF-DC0B5EA51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91" y="3815325"/>
            <a:ext cx="227042" cy="227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elated image">
            <a:extLst>
              <a:ext uri="{FF2B5EF4-FFF2-40B4-BE49-F238E27FC236}">
                <a16:creationId xmlns:a16="http://schemas.microsoft.com/office/drawing/2014/main" id="{DE8834FE-800C-417C-AFCC-79AC373CB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954" y="3510719"/>
            <a:ext cx="97764" cy="187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linkedin icon">
            <a:extLst>
              <a:ext uri="{FF2B5EF4-FFF2-40B4-BE49-F238E27FC236}">
                <a16:creationId xmlns:a16="http://schemas.microsoft.com/office/drawing/2014/main" id="{A71C2531-0861-49F2-9F50-B4FA8AEBE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31" y="3530839"/>
            <a:ext cx="154418" cy="1544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mage result for gray instagram logo">
            <a:extLst>
              <a:ext uri="{FF2B5EF4-FFF2-40B4-BE49-F238E27FC236}">
                <a16:creationId xmlns:a16="http://schemas.microsoft.com/office/drawing/2014/main" id="{3EFB8AFB-BD66-4353-96E5-826E745DCB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23" y="3834754"/>
            <a:ext cx="151041" cy="15104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1080F79F-4817-412C-A594-1BA8CDA9CAA2}"/>
              </a:ext>
            </a:extLst>
          </p:cNvPr>
          <p:cNvSpPr/>
          <p:nvPr/>
        </p:nvSpPr>
        <p:spPr>
          <a:xfrm>
            <a:off x="1332676" y="3437737"/>
            <a:ext cx="2185332" cy="338554"/>
          </a:xfrm>
          <a:prstGeom prst="rect">
            <a:avLst/>
          </a:prstGeom>
        </p:spPr>
        <p:txBody>
          <a:bodyPr wrap="square">
            <a:spAutoFit/>
          </a:bodyPr>
          <a:lstStyle/>
          <a:p>
            <a:r>
              <a:rPr lang="en-US" sz="1600" dirty="0" err="1"/>
              <a:t>CampusSafetyMagazine</a:t>
            </a:r>
            <a:r>
              <a:rPr lang="en-US" sz="1600" dirty="0"/>
              <a:t> </a:t>
            </a:r>
          </a:p>
        </p:txBody>
      </p:sp>
      <p:sp>
        <p:nvSpPr>
          <p:cNvPr id="29" name="Rectangle 28">
            <a:extLst>
              <a:ext uri="{FF2B5EF4-FFF2-40B4-BE49-F238E27FC236}">
                <a16:creationId xmlns:a16="http://schemas.microsoft.com/office/drawing/2014/main" id="{A5A773F4-0E8C-46DE-B1A4-3320430E883A}"/>
              </a:ext>
            </a:extLst>
          </p:cNvPr>
          <p:cNvSpPr/>
          <p:nvPr/>
        </p:nvSpPr>
        <p:spPr>
          <a:xfrm>
            <a:off x="1332676" y="3727346"/>
            <a:ext cx="2059594" cy="338554"/>
          </a:xfrm>
          <a:prstGeom prst="rect">
            <a:avLst/>
          </a:prstGeom>
        </p:spPr>
        <p:txBody>
          <a:bodyPr wrap="square">
            <a:spAutoFit/>
          </a:bodyPr>
          <a:lstStyle/>
          <a:p>
            <a:r>
              <a:rPr lang="en-US" sz="1600" dirty="0" err="1"/>
              <a:t>CampusSafetyMag</a:t>
            </a:r>
            <a:r>
              <a:rPr lang="en-US" sz="1600" dirty="0"/>
              <a:t>  </a:t>
            </a:r>
          </a:p>
        </p:txBody>
      </p:sp>
      <p:pic>
        <p:nvPicPr>
          <p:cNvPr id="31" name="Picture 6" descr="Related image">
            <a:extLst>
              <a:ext uri="{FF2B5EF4-FFF2-40B4-BE49-F238E27FC236}">
                <a16:creationId xmlns:a16="http://schemas.microsoft.com/office/drawing/2014/main" id="{A01329DD-E816-42EC-B9DF-DA00986A0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855" y="3076366"/>
            <a:ext cx="97764" cy="18768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twitter icon">
            <a:extLst>
              <a:ext uri="{FF2B5EF4-FFF2-40B4-BE49-F238E27FC236}">
                <a16:creationId xmlns:a16="http://schemas.microsoft.com/office/drawing/2014/main" id="{537BF0F4-470F-47D8-A78F-00E05C61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828" y="3390577"/>
            <a:ext cx="227042" cy="2270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Image result for linkedin icon">
            <a:extLst>
              <a:ext uri="{FF2B5EF4-FFF2-40B4-BE49-F238E27FC236}">
                <a16:creationId xmlns:a16="http://schemas.microsoft.com/office/drawing/2014/main" id="{795F590A-EAE1-41AA-9DA9-1DC6A391E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787" y="3779575"/>
            <a:ext cx="154418" cy="1544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mage result for gray instagram logo">
            <a:extLst>
              <a:ext uri="{FF2B5EF4-FFF2-40B4-BE49-F238E27FC236}">
                <a16:creationId xmlns:a16="http://schemas.microsoft.com/office/drawing/2014/main" id="{DDD4F399-C238-40D4-B6F1-6C3E7BA1A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1105" y="4134637"/>
            <a:ext cx="151041" cy="15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44611"/>
      </p:ext>
    </p:extLst>
  </p:cSld>
  <p:clrMapOvr>
    <a:masterClrMapping/>
  </p:clrMapOvr>
</p:sld>
</file>

<file path=ppt/theme/theme1.xml><?xml version="1.0" encoding="utf-8"?>
<a:theme xmlns:a="http://schemas.openxmlformats.org/drawingml/2006/main" name="CI_PPT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4F5D4D2CE31A46953E98308B9C5290" ma:contentTypeVersion="13" ma:contentTypeDescription="Create a new document." ma:contentTypeScope="" ma:versionID="f0855f7a92a44fb215da07fa0669f902">
  <xsd:schema xmlns:xsd="http://www.w3.org/2001/XMLSchema" xmlns:xs="http://www.w3.org/2001/XMLSchema" xmlns:p="http://schemas.microsoft.com/office/2006/metadata/properties" xmlns:ns2="4d20deb3-bb6e-41f9-8d7d-9c9d59d7c566" xmlns:ns3="8ab394c6-5140-4bff-9fce-d1377b8835f4" targetNamespace="http://schemas.microsoft.com/office/2006/metadata/properties" ma:root="true" ma:fieldsID="4855b4d64a3d7dbe89748138a0e44dd2" ns2:_="" ns3:_="">
    <xsd:import namespace="4d20deb3-bb6e-41f9-8d7d-9c9d59d7c566"/>
    <xsd:import namespace="8ab394c6-5140-4bff-9fce-d1377b8835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picture"/>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0deb3-bb6e-41f9-8d7d-9c9d59d7c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picture" ma:index="18" ma:displayName="picture" ma:format="Image" ma:internalName="picture">
      <xsd:complexType>
        <xsd:complexContent>
          <xsd:extension base="dms:URL">
            <xsd:sequence>
              <xsd:element name="Url" type="dms:ValidUrl"/>
              <xsd:element name="Description" type="xsd:string"/>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b394c6-5140-4bff-9fce-d1377b8835f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icture xmlns="4d20deb3-bb6e-41f9-8d7d-9c9d59d7c566">
      <Url/>
      <Description/>
    </picture>
  </documentManagement>
</p:properties>
</file>

<file path=customXml/itemProps1.xml><?xml version="1.0" encoding="utf-8"?>
<ds:datastoreItem xmlns:ds="http://schemas.openxmlformats.org/officeDocument/2006/customXml" ds:itemID="{7D6EDBDE-9AB1-4C2C-8A71-B00F510DC1ED}">
  <ds:schemaRefs>
    <ds:schemaRef ds:uri="http://schemas.microsoft.com/sharepoint/v3/contenttype/forms"/>
  </ds:schemaRefs>
</ds:datastoreItem>
</file>

<file path=customXml/itemProps2.xml><?xml version="1.0" encoding="utf-8"?>
<ds:datastoreItem xmlns:ds="http://schemas.openxmlformats.org/officeDocument/2006/customXml" ds:itemID="{404F5D8A-B57C-4DEA-9BC6-690321740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0deb3-bb6e-41f9-8d7d-9c9d59d7c566"/>
    <ds:schemaRef ds:uri="8ab394c6-5140-4bff-9fce-d1377b88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541E3F-4B87-4DF5-A4CA-386B8056C405}">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8ab394c6-5140-4bff-9fce-d1377b8835f4"/>
    <ds:schemaRef ds:uri="4d20deb3-bb6e-41f9-8d7d-9c9d59d7c566"/>
  </ds:schemaRefs>
</ds:datastoreItem>
</file>

<file path=docProps/app.xml><?xml version="1.0" encoding="utf-8"?>
<Properties xmlns="http://schemas.openxmlformats.org/officeDocument/2006/extended-properties" xmlns:vt="http://schemas.openxmlformats.org/officeDocument/2006/docPropsVTypes">
  <Template>CI_PPT_new.potx</Template>
  <TotalTime>2043</TotalTime>
  <Words>353</Words>
  <Application>Microsoft Office PowerPoint</Application>
  <PresentationFormat>On-screen Show (16:9)</PresentationFormat>
  <Paragraphs>66</Paragraphs>
  <Slides>8</Slides>
  <Notes>4</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CI_PPT_new</vt:lpstr>
      <vt:lpstr>1_Title Slide</vt:lpstr>
      <vt:lpstr>PowerPoint Presentation</vt:lpstr>
      <vt:lpstr>Housekeeping</vt:lpstr>
      <vt:lpstr>About Me</vt:lpstr>
      <vt:lpstr>About the Session</vt:lpstr>
      <vt:lpstr>Put Content here</vt:lpstr>
      <vt:lpstr>Using the CSC Template</vt:lpstr>
      <vt:lpstr>References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dgittlitz</dc:creator>
  <cp:lastModifiedBy>McClintock, Syera</cp:lastModifiedBy>
  <cp:revision>75</cp:revision>
  <dcterms:created xsi:type="dcterms:W3CDTF">2017-02-10T21:08:24Z</dcterms:created>
  <dcterms:modified xsi:type="dcterms:W3CDTF">2020-03-26T18:20:52Z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0x010100CC4F5D4D2CE31A46953E98308B9C5290</vt:lpwstr>
  </property>
</Properties>
</file>